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768"/>
    <p:restoredTop sz="94721"/>
  </p:normalViewPr>
  <p:slideViewPr>
    <p:cSldViewPr>
      <p:cViewPr varScale="1">
        <p:scale>
          <a:sx n="106" d="100"/>
          <a:sy n="106" d="100"/>
        </p:scale>
        <p:origin x="-184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A234E-2E0C-490A-BF73-42DFE75FD877}" type="datetimeFigureOut">
              <a:rPr lang="it-IT" smtClean="0"/>
              <a:pPr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F23A-4D98-4A0C-9346-B7AAB102A0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704" y="857233"/>
            <a:ext cx="9364296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ttore 2 5"/>
          <p:cNvCxnSpPr/>
          <p:nvPr/>
        </p:nvCxnSpPr>
        <p:spPr>
          <a:xfrm>
            <a:off x="3595678" y="2370130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6024570" y="2370130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cxnSpLocks/>
          </p:cNvCxnSpPr>
          <p:nvPr/>
        </p:nvCxnSpPr>
        <p:spPr>
          <a:xfrm flipV="1">
            <a:off x="3201401" y="2430456"/>
            <a:ext cx="251401" cy="2116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1452538" y="3038472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2238356" y="2928934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rot="5400000">
            <a:off x="4945062" y="2995610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rot="5400000">
            <a:off x="7458092" y="3067048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967420" y="3714752"/>
            <a:ext cx="178595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3309926" y="3714752"/>
            <a:ext cx="178595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rot="5400000">
            <a:off x="1238224" y="3286124"/>
            <a:ext cx="28575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5400000">
            <a:off x="2739216" y="3571082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rot="5400000">
            <a:off x="2739216" y="3356768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2166918" y="3286124"/>
            <a:ext cx="57150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309530" y="642918"/>
            <a:ext cx="224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Fabbricato A Livello -2</a:t>
            </a:r>
          </a:p>
        </p:txBody>
      </p:sp>
      <p:cxnSp>
        <p:nvCxnSpPr>
          <p:cNvPr id="30" name="Connettore 2 29"/>
          <p:cNvCxnSpPr/>
          <p:nvPr/>
        </p:nvCxnSpPr>
        <p:spPr>
          <a:xfrm rot="5400000">
            <a:off x="5059680" y="2995610"/>
            <a:ext cx="1143008" cy="9524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="" xmlns:a16="http://schemas.microsoft.com/office/drawing/2014/main" id="{7C2A5363-1543-EB4B-B48A-2484342A06E6}"/>
              </a:ext>
            </a:extLst>
          </p:cNvPr>
          <p:cNvCxnSpPr>
            <a:cxnSpLocks/>
          </p:cNvCxnSpPr>
          <p:nvPr/>
        </p:nvCxnSpPr>
        <p:spPr>
          <a:xfrm>
            <a:off x="3365030" y="116632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="" xmlns:a16="http://schemas.microsoft.com/office/drawing/2014/main" id="{80F73A65-536A-D942-B7B7-92486F5479FC}"/>
              </a:ext>
            </a:extLst>
          </p:cNvPr>
          <p:cNvCxnSpPr>
            <a:cxnSpLocks/>
          </p:cNvCxnSpPr>
          <p:nvPr/>
        </p:nvCxnSpPr>
        <p:spPr>
          <a:xfrm>
            <a:off x="3363426" y="501373"/>
            <a:ext cx="1604" cy="324000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="" xmlns:a16="http://schemas.microsoft.com/office/drawing/2014/main" id="{0B31F57A-5768-7B44-818D-618CAD412B0F}"/>
              </a:ext>
            </a:extLst>
          </p:cNvPr>
          <p:cNvSpPr txBox="1"/>
          <p:nvPr/>
        </p:nvSpPr>
        <p:spPr>
          <a:xfrm>
            <a:off x="3578534" y="151974"/>
            <a:ext cx="9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DISCESA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="" xmlns:a16="http://schemas.microsoft.com/office/drawing/2014/main" id="{5FE4B9BD-C4BB-4E4A-B9A1-CF29D57177CE}"/>
              </a:ext>
            </a:extLst>
          </p:cNvPr>
          <p:cNvSpPr txBox="1"/>
          <p:nvPr/>
        </p:nvSpPr>
        <p:spPr>
          <a:xfrm>
            <a:off x="3578534" y="501373"/>
            <a:ext cx="804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SALITA</a:t>
            </a:r>
          </a:p>
        </p:txBody>
      </p: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70E6EA1A-87EE-3A4D-A1C3-1BCD6A456D9A}"/>
              </a:ext>
            </a:extLst>
          </p:cNvPr>
          <p:cNvCxnSpPr/>
          <p:nvPr/>
        </p:nvCxnSpPr>
        <p:spPr>
          <a:xfrm>
            <a:off x="3695071" y="2927346"/>
            <a:ext cx="57150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="" xmlns:a16="http://schemas.microsoft.com/office/drawing/2014/main" id="{A7C86130-B31D-DA4B-A7DF-9B3D8C440977}"/>
              </a:ext>
            </a:extLst>
          </p:cNvPr>
          <p:cNvCxnSpPr/>
          <p:nvPr/>
        </p:nvCxnSpPr>
        <p:spPr>
          <a:xfrm rot="5400000">
            <a:off x="4289102" y="2622550"/>
            <a:ext cx="28575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="" xmlns:a16="http://schemas.microsoft.com/office/drawing/2014/main" id="{D115E7CB-C1FF-4344-A57A-0595FE95658F}"/>
              </a:ext>
            </a:extLst>
          </p:cNvPr>
          <p:cNvCxnSpPr/>
          <p:nvPr/>
        </p:nvCxnSpPr>
        <p:spPr>
          <a:xfrm rot="5400000">
            <a:off x="4397869" y="2622550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="" xmlns:a16="http://schemas.microsoft.com/office/drawing/2014/main" id="{3B02057D-E1DC-B649-BB7F-7A90E9F296CC}"/>
              </a:ext>
            </a:extLst>
          </p:cNvPr>
          <p:cNvCxnSpPr/>
          <p:nvPr/>
        </p:nvCxnSpPr>
        <p:spPr>
          <a:xfrm rot="5400000">
            <a:off x="4292714" y="3362011"/>
            <a:ext cx="28575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="" xmlns:a16="http://schemas.microsoft.com/office/drawing/2014/main" id="{D2F5A1B3-835B-CE4A-B6CB-241E47615CB6}"/>
              </a:ext>
            </a:extLst>
          </p:cNvPr>
          <p:cNvCxnSpPr/>
          <p:nvPr/>
        </p:nvCxnSpPr>
        <p:spPr>
          <a:xfrm rot="5400000">
            <a:off x="4401481" y="3362011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="" xmlns:a16="http://schemas.microsoft.com/office/drawing/2014/main" id="{273E7156-601A-B746-B0D7-2994923784D3}"/>
              </a:ext>
            </a:extLst>
          </p:cNvPr>
          <p:cNvCxnSpPr>
            <a:cxnSpLocks/>
          </p:cNvCxnSpPr>
          <p:nvPr/>
        </p:nvCxnSpPr>
        <p:spPr>
          <a:xfrm rot="10800000">
            <a:off x="7334978" y="2879150"/>
            <a:ext cx="28575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="" xmlns:a16="http://schemas.microsoft.com/office/drawing/2014/main" id="{64D8B56A-2B13-3047-91E1-99D3E144B1E0}"/>
              </a:ext>
            </a:extLst>
          </p:cNvPr>
          <p:cNvCxnSpPr>
            <a:cxnSpLocks/>
          </p:cNvCxnSpPr>
          <p:nvPr/>
        </p:nvCxnSpPr>
        <p:spPr>
          <a:xfrm rot="10800000">
            <a:off x="7357646" y="2998784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>
            <a:extLst>
              <a:ext uri="{FF2B5EF4-FFF2-40B4-BE49-F238E27FC236}">
                <a16:creationId xmlns="" xmlns:a16="http://schemas.microsoft.com/office/drawing/2014/main" id="{EB157F2F-AB5A-B84E-9341-67B0E4C088AB}"/>
              </a:ext>
            </a:extLst>
          </p:cNvPr>
          <p:cNvCxnSpPr>
            <a:cxnSpLocks/>
          </p:cNvCxnSpPr>
          <p:nvPr/>
        </p:nvCxnSpPr>
        <p:spPr>
          <a:xfrm>
            <a:off x="7804305" y="3248059"/>
            <a:ext cx="1604" cy="324000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="" xmlns:a16="http://schemas.microsoft.com/office/drawing/2014/main" id="{088491D8-1B74-D546-93BA-0C9C851E6301}"/>
              </a:ext>
            </a:extLst>
          </p:cNvPr>
          <p:cNvCxnSpPr/>
          <p:nvPr/>
        </p:nvCxnSpPr>
        <p:spPr>
          <a:xfrm rot="5400000">
            <a:off x="2892802" y="2893681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="" xmlns:a16="http://schemas.microsoft.com/office/drawing/2014/main" id="{658DA8F3-9D82-5C45-8509-C56C2ED3A176}"/>
              </a:ext>
            </a:extLst>
          </p:cNvPr>
          <p:cNvCxnSpPr/>
          <p:nvPr/>
        </p:nvCxnSpPr>
        <p:spPr>
          <a:xfrm rot="5400000">
            <a:off x="5745151" y="2995610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="" xmlns:a16="http://schemas.microsoft.com/office/drawing/2014/main" id="{F6746237-B3C0-1A4F-BD75-87AC79B2F761}"/>
              </a:ext>
            </a:extLst>
          </p:cNvPr>
          <p:cNvCxnSpPr>
            <a:cxnSpLocks/>
          </p:cNvCxnSpPr>
          <p:nvPr/>
        </p:nvCxnSpPr>
        <p:spPr>
          <a:xfrm>
            <a:off x="2788842" y="2440080"/>
            <a:ext cx="390589" cy="143555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="" xmlns:a16="http://schemas.microsoft.com/office/drawing/2014/main" id="{A21FEFDF-E3BA-0745-90B5-83D7A232F8AD}"/>
              </a:ext>
            </a:extLst>
          </p:cNvPr>
          <p:cNvCxnSpPr>
            <a:cxnSpLocks/>
          </p:cNvCxnSpPr>
          <p:nvPr/>
        </p:nvCxnSpPr>
        <p:spPr>
          <a:xfrm flipH="1">
            <a:off x="2452670" y="2448877"/>
            <a:ext cx="357190" cy="1578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="" xmlns:a16="http://schemas.microsoft.com/office/drawing/2014/main" id="{29F5358D-09F2-3540-A524-B8A7B3FCCFEF}"/>
              </a:ext>
            </a:extLst>
          </p:cNvPr>
          <p:cNvCxnSpPr/>
          <p:nvPr/>
        </p:nvCxnSpPr>
        <p:spPr>
          <a:xfrm>
            <a:off x="2603149" y="2638600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2452670" y="1785926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5381628" y="428604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6096008" y="285728"/>
            <a:ext cx="2843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Bagni assegnati al personale esterno</a:t>
            </a:r>
            <a:endParaRPr lang="it-IT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54" y="928670"/>
            <a:ext cx="957269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ttore 2 4"/>
          <p:cNvCxnSpPr/>
          <p:nvPr/>
        </p:nvCxnSpPr>
        <p:spPr>
          <a:xfrm>
            <a:off x="3595678" y="2496178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6024570" y="2496178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2309794" y="2714620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1452538" y="3286124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5400000" flipH="1" flipV="1">
            <a:off x="1961812" y="2991164"/>
            <a:ext cx="411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rot="5400000">
            <a:off x="7529530" y="3209924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609280" y="4024634"/>
            <a:ext cx="178595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809992" y="4015744"/>
            <a:ext cx="927744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rot="5400000">
            <a:off x="1953398" y="3713958"/>
            <a:ext cx="428628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666984" y="4000504"/>
            <a:ext cx="57150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rot="5400000">
            <a:off x="7668438" y="3554254"/>
            <a:ext cx="285752" cy="1588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5400000">
            <a:off x="3028936" y="3352800"/>
            <a:ext cx="857256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309530" y="642918"/>
            <a:ext cx="224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Fabbricato A Livello -1</a:t>
            </a:r>
          </a:p>
        </p:txBody>
      </p:sp>
      <p:cxnSp>
        <p:nvCxnSpPr>
          <p:cNvPr id="31" name="Connettore 2 30"/>
          <p:cNvCxnSpPr/>
          <p:nvPr/>
        </p:nvCxnSpPr>
        <p:spPr>
          <a:xfrm rot="5400000">
            <a:off x="4712968" y="3281362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rot="5400000">
            <a:off x="4827586" y="3281362"/>
            <a:ext cx="1143008" cy="9524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="" xmlns:a16="http://schemas.microsoft.com/office/drawing/2014/main" id="{A0D724BD-AF0F-0D41-ACA3-93175F8E178F}"/>
              </a:ext>
            </a:extLst>
          </p:cNvPr>
          <p:cNvCxnSpPr>
            <a:cxnSpLocks/>
          </p:cNvCxnSpPr>
          <p:nvPr/>
        </p:nvCxnSpPr>
        <p:spPr>
          <a:xfrm>
            <a:off x="1064568" y="2798254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="" xmlns:a16="http://schemas.microsoft.com/office/drawing/2014/main" id="{B8CA9196-4756-2C4B-904E-B4C14FA6FCE7}"/>
              </a:ext>
            </a:extLst>
          </p:cNvPr>
          <p:cNvCxnSpPr>
            <a:cxnSpLocks/>
          </p:cNvCxnSpPr>
          <p:nvPr/>
        </p:nvCxnSpPr>
        <p:spPr>
          <a:xfrm>
            <a:off x="3365030" y="116632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="" xmlns:a16="http://schemas.microsoft.com/office/drawing/2014/main" id="{AE6A1B62-694A-6F4D-A0C5-179A8C900E33}"/>
              </a:ext>
            </a:extLst>
          </p:cNvPr>
          <p:cNvCxnSpPr>
            <a:cxnSpLocks/>
          </p:cNvCxnSpPr>
          <p:nvPr/>
        </p:nvCxnSpPr>
        <p:spPr>
          <a:xfrm>
            <a:off x="3363426" y="501373"/>
            <a:ext cx="1604" cy="324000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="" xmlns:a16="http://schemas.microsoft.com/office/drawing/2014/main" id="{8EC03841-9121-3941-BBD6-CC3D532E1CC0}"/>
              </a:ext>
            </a:extLst>
          </p:cNvPr>
          <p:cNvSpPr txBox="1"/>
          <p:nvPr/>
        </p:nvSpPr>
        <p:spPr>
          <a:xfrm>
            <a:off x="3578534" y="151974"/>
            <a:ext cx="9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DISCESA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4AF19FFF-AD2B-444E-AA3B-F3C8720EDC4C}"/>
              </a:ext>
            </a:extLst>
          </p:cNvPr>
          <p:cNvSpPr txBox="1"/>
          <p:nvPr/>
        </p:nvSpPr>
        <p:spPr>
          <a:xfrm>
            <a:off x="3578534" y="501373"/>
            <a:ext cx="804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SALITA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="" xmlns:a16="http://schemas.microsoft.com/office/drawing/2014/main" id="{1B934AEA-0F05-EA43-84C1-CE902CF0BF86}"/>
              </a:ext>
            </a:extLst>
          </p:cNvPr>
          <p:cNvCxnSpPr/>
          <p:nvPr/>
        </p:nvCxnSpPr>
        <p:spPr>
          <a:xfrm rot="5400000">
            <a:off x="6925007" y="3281362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="" xmlns:a16="http://schemas.microsoft.com/office/drawing/2014/main" id="{DD00AE99-C669-D04D-BBF6-FCA401493F0D}"/>
              </a:ext>
            </a:extLst>
          </p:cNvPr>
          <p:cNvCxnSpPr/>
          <p:nvPr/>
        </p:nvCxnSpPr>
        <p:spPr>
          <a:xfrm rot="5400000">
            <a:off x="7039625" y="3281362"/>
            <a:ext cx="1143008" cy="9524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="" xmlns:a16="http://schemas.microsoft.com/office/drawing/2014/main" id="{21A78354-DAF7-C247-AEB1-42A2C7CB1F97}"/>
              </a:ext>
            </a:extLst>
          </p:cNvPr>
          <p:cNvCxnSpPr/>
          <p:nvPr/>
        </p:nvCxnSpPr>
        <p:spPr>
          <a:xfrm>
            <a:off x="1452538" y="3429000"/>
            <a:ext cx="57150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="" xmlns:a16="http://schemas.microsoft.com/office/drawing/2014/main" id="{8EBF7E65-57EB-4149-9C64-6711EAF5D374}"/>
              </a:ext>
            </a:extLst>
          </p:cNvPr>
          <p:cNvCxnSpPr/>
          <p:nvPr/>
        </p:nvCxnSpPr>
        <p:spPr>
          <a:xfrm>
            <a:off x="1310456" y="2643182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="" xmlns:a16="http://schemas.microsoft.com/office/drawing/2014/main" id="{1F062283-B157-4E4E-A143-8032D1733A7A}"/>
              </a:ext>
            </a:extLst>
          </p:cNvPr>
          <p:cNvCxnSpPr/>
          <p:nvPr/>
        </p:nvCxnSpPr>
        <p:spPr>
          <a:xfrm>
            <a:off x="1373816" y="2798254"/>
            <a:ext cx="57150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5DFBFA80-1F49-C740-81DD-352CFF5B8984}"/>
              </a:ext>
            </a:extLst>
          </p:cNvPr>
          <p:cNvCxnSpPr>
            <a:cxnSpLocks/>
          </p:cNvCxnSpPr>
          <p:nvPr/>
        </p:nvCxnSpPr>
        <p:spPr>
          <a:xfrm>
            <a:off x="5609280" y="2905130"/>
            <a:ext cx="1497337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381628" y="428604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096008" y="285728"/>
            <a:ext cx="2843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Bagni assegnati al personale esterno</a:t>
            </a:r>
            <a:endParaRPr lang="it-IT" sz="1400" dirty="0"/>
          </a:p>
        </p:txBody>
      </p:sp>
      <p:sp>
        <p:nvSpPr>
          <p:cNvPr id="41" name="Rettangolo 40"/>
          <p:cNvSpPr/>
          <p:nvPr/>
        </p:nvSpPr>
        <p:spPr>
          <a:xfrm>
            <a:off x="2238356" y="2000240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092" y="1214422"/>
            <a:ext cx="9358378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ttore 2 4"/>
          <p:cNvCxnSpPr/>
          <p:nvPr/>
        </p:nvCxnSpPr>
        <p:spPr>
          <a:xfrm flipV="1">
            <a:off x="3309926" y="2627942"/>
            <a:ext cx="19926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5945512" y="2626354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2524108" y="3071810"/>
            <a:ext cx="50006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5400000" flipH="1" flipV="1">
            <a:off x="2176126" y="3419792"/>
            <a:ext cx="411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rot="5400000">
            <a:off x="7100902" y="3638552"/>
            <a:ext cx="2000264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8024834" y="2515228"/>
            <a:ext cx="35719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810256" y="4658686"/>
            <a:ext cx="178595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149906" y="4094802"/>
            <a:ext cx="1927876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2381232" y="4071942"/>
            <a:ext cx="35719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cxnSpLocks/>
          </p:cNvCxnSpPr>
          <p:nvPr/>
        </p:nvCxnSpPr>
        <p:spPr>
          <a:xfrm>
            <a:off x="560357" y="3883009"/>
            <a:ext cx="428628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rot="5400000">
            <a:off x="7668438" y="4214024"/>
            <a:ext cx="285752" cy="1588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rot="5400000">
            <a:off x="5239546" y="4285462"/>
            <a:ext cx="428628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908155" y="3727019"/>
            <a:ext cx="35719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881166" y="3936510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rot="5400000" flipH="1" flipV="1">
            <a:off x="2923844" y="2784470"/>
            <a:ext cx="411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560357" y="4070354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1095348" y="3643314"/>
            <a:ext cx="14287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2 35"/>
          <p:cNvCxnSpPr/>
          <p:nvPr/>
        </p:nvCxnSpPr>
        <p:spPr>
          <a:xfrm>
            <a:off x="1247880" y="3929832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238224" y="3723002"/>
            <a:ext cx="35719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cxnSpLocks/>
          </p:cNvCxnSpPr>
          <p:nvPr/>
        </p:nvCxnSpPr>
        <p:spPr>
          <a:xfrm>
            <a:off x="1381100" y="4071942"/>
            <a:ext cx="50165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cxnSpLocks/>
          </p:cNvCxnSpPr>
          <p:nvPr/>
        </p:nvCxnSpPr>
        <p:spPr>
          <a:xfrm>
            <a:off x="1523976" y="4143380"/>
            <a:ext cx="42291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09530" y="642918"/>
            <a:ext cx="224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Fabbricato A Livello 0</a:t>
            </a:r>
          </a:p>
        </p:txBody>
      </p:sp>
      <p:cxnSp>
        <p:nvCxnSpPr>
          <p:cNvPr id="47" name="Connettore 2 46"/>
          <p:cNvCxnSpPr/>
          <p:nvPr/>
        </p:nvCxnSpPr>
        <p:spPr>
          <a:xfrm rot="5400000">
            <a:off x="4817542" y="3352502"/>
            <a:ext cx="1143008" cy="95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rot="5400000">
            <a:off x="4963806" y="3352006"/>
            <a:ext cx="1143008" cy="9524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cxnSpLocks/>
          </p:cNvCxnSpPr>
          <p:nvPr/>
        </p:nvCxnSpPr>
        <p:spPr>
          <a:xfrm flipV="1">
            <a:off x="2693179" y="3218874"/>
            <a:ext cx="1" cy="642942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="" xmlns:a16="http://schemas.microsoft.com/office/drawing/2014/main" id="{06723BFE-10E0-6946-A616-88FD9D0CAE1B}"/>
              </a:ext>
            </a:extLst>
          </p:cNvPr>
          <p:cNvCxnSpPr>
            <a:cxnSpLocks/>
          </p:cNvCxnSpPr>
          <p:nvPr/>
        </p:nvCxnSpPr>
        <p:spPr>
          <a:xfrm>
            <a:off x="3365030" y="116632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="" xmlns:a16="http://schemas.microsoft.com/office/drawing/2014/main" id="{6076AD46-62AA-6946-83C7-F2BE739A68C3}"/>
              </a:ext>
            </a:extLst>
          </p:cNvPr>
          <p:cNvCxnSpPr>
            <a:cxnSpLocks/>
          </p:cNvCxnSpPr>
          <p:nvPr/>
        </p:nvCxnSpPr>
        <p:spPr>
          <a:xfrm>
            <a:off x="3363426" y="501373"/>
            <a:ext cx="1604" cy="324000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4F8F985-51B4-2141-99BE-1F0121DBCC50}"/>
              </a:ext>
            </a:extLst>
          </p:cNvPr>
          <p:cNvSpPr txBox="1"/>
          <p:nvPr/>
        </p:nvSpPr>
        <p:spPr>
          <a:xfrm>
            <a:off x="3578534" y="151974"/>
            <a:ext cx="9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DISCESA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CE28D558-5A5A-4C47-9847-F11742387DF0}"/>
              </a:ext>
            </a:extLst>
          </p:cNvPr>
          <p:cNvSpPr txBox="1"/>
          <p:nvPr/>
        </p:nvSpPr>
        <p:spPr>
          <a:xfrm>
            <a:off x="3578534" y="501373"/>
            <a:ext cx="804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SALITA</a:t>
            </a:r>
          </a:p>
        </p:txBody>
      </p: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BB405A35-C250-124B-A0DA-D2DCAC5E7814}"/>
              </a:ext>
            </a:extLst>
          </p:cNvPr>
          <p:cNvCxnSpPr>
            <a:cxnSpLocks/>
          </p:cNvCxnSpPr>
          <p:nvPr/>
        </p:nvCxnSpPr>
        <p:spPr>
          <a:xfrm flipV="1">
            <a:off x="3944887" y="2965917"/>
            <a:ext cx="1" cy="642942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="" xmlns:a16="http://schemas.microsoft.com/office/drawing/2014/main" id="{B9D7E71F-ED10-724B-926D-F2ED627763B6}"/>
              </a:ext>
            </a:extLst>
          </p:cNvPr>
          <p:cNvCxnSpPr>
            <a:cxnSpLocks/>
          </p:cNvCxnSpPr>
          <p:nvPr/>
        </p:nvCxnSpPr>
        <p:spPr>
          <a:xfrm>
            <a:off x="1424608" y="3214686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>
            <a:extLst>
              <a:ext uri="{FF2B5EF4-FFF2-40B4-BE49-F238E27FC236}">
                <a16:creationId xmlns="" xmlns:a16="http://schemas.microsoft.com/office/drawing/2014/main" id="{06B4B973-05C8-3E4E-AA57-60040E215955}"/>
              </a:ext>
            </a:extLst>
          </p:cNvPr>
          <p:cNvCxnSpPr>
            <a:cxnSpLocks/>
          </p:cNvCxnSpPr>
          <p:nvPr/>
        </p:nvCxnSpPr>
        <p:spPr>
          <a:xfrm>
            <a:off x="1569219" y="3155021"/>
            <a:ext cx="50165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="" xmlns:a16="http://schemas.microsoft.com/office/drawing/2014/main" id="{0B8C593F-0EE7-EA42-A7D1-E88CF3ECCBDE}"/>
              </a:ext>
            </a:extLst>
          </p:cNvPr>
          <p:cNvCxnSpPr>
            <a:cxnSpLocks/>
          </p:cNvCxnSpPr>
          <p:nvPr/>
        </p:nvCxnSpPr>
        <p:spPr>
          <a:xfrm>
            <a:off x="1712095" y="3226459"/>
            <a:ext cx="42291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="" xmlns:a16="http://schemas.microsoft.com/office/drawing/2014/main" id="{6C95BB35-3C01-A340-A39A-DA1C50469EB9}"/>
              </a:ext>
            </a:extLst>
          </p:cNvPr>
          <p:cNvCxnSpPr>
            <a:cxnSpLocks/>
          </p:cNvCxnSpPr>
          <p:nvPr/>
        </p:nvCxnSpPr>
        <p:spPr>
          <a:xfrm>
            <a:off x="8600770" y="1988840"/>
            <a:ext cx="50165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="" xmlns:a16="http://schemas.microsoft.com/office/drawing/2014/main" id="{DE1DAFED-F77D-AB4A-8B36-53087A7927A9}"/>
              </a:ext>
            </a:extLst>
          </p:cNvPr>
          <p:cNvCxnSpPr>
            <a:cxnSpLocks/>
          </p:cNvCxnSpPr>
          <p:nvPr/>
        </p:nvCxnSpPr>
        <p:spPr>
          <a:xfrm>
            <a:off x="8428685" y="1935950"/>
            <a:ext cx="42291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381628" y="428604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096008" y="285728"/>
            <a:ext cx="2843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Bagni assegnati al personale esterno</a:t>
            </a:r>
            <a:endParaRPr lang="it-IT" sz="1400" dirty="0"/>
          </a:p>
        </p:txBody>
      </p:sp>
      <p:sp>
        <p:nvSpPr>
          <p:cNvPr id="41" name="Rettangolo 40"/>
          <p:cNvSpPr/>
          <p:nvPr/>
        </p:nvSpPr>
        <p:spPr>
          <a:xfrm>
            <a:off x="2470600" y="2116221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092" y="1714488"/>
            <a:ext cx="935837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309530" y="642918"/>
            <a:ext cx="2292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Fabbricato A Livello +1</a:t>
            </a:r>
          </a:p>
        </p:txBody>
      </p:sp>
      <p:cxnSp>
        <p:nvCxnSpPr>
          <p:cNvPr id="6" name="Connettore 2 5"/>
          <p:cNvCxnSpPr/>
          <p:nvPr/>
        </p:nvCxnSpPr>
        <p:spPr>
          <a:xfrm flipV="1">
            <a:off x="3381364" y="3530918"/>
            <a:ext cx="19926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5937892" y="3526472"/>
            <a:ext cx="178595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2738422" y="3500438"/>
            <a:ext cx="50006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166918" y="3929066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cxnSpLocks/>
          </p:cNvCxnSpPr>
          <p:nvPr/>
        </p:nvCxnSpPr>
        <p:spPr>
          <a:xfrm>
            <a:off x="8193847" y="3605119"/>
            <a:ext cx="0" cy="7525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5738818" y="4286256"/>
            <a:ext cx="178595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3244204" y="4293876"/>
            <a:ext cx="1927876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309794" y="4143380"/>
            <a:ext cx="35719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rot="5400000">
            <a:off x="2579549" y="4249743"/>
            <a:ext cx="214314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rot="5400000" flipH="1" flipV="1">
            <a:off x="2461878" y="3705544"/>
            <a:ext cx="411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1095348" y="4429132"/>
            <a:ext cx="14287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2 28"/>
          <p:cNvCxnSpPr>
            <a:cxnSpLocks/>
          </p:cNvCxnSpPr>
          <p:nvPr/>
        </p:nvCxnSpPr>
        <p:spPr>
          <a:xfrm>
            <a:off x="1809728" y="3500438"/>
            <a:ext cx="50165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cxnSpLocks/>
          </p:cNvCxnSpPr>
          <p:nvPr/>
        </p:nvCxnSpPr>
        <p:spPr>
          <a:xfrm>
            <a:off x="1952604" y="3571876"/>
            <a:ext cx="42291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 rot="5400000">
            <a:off x="5128088" y="3915876"/>
            <a:ext cx="756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rot="5400000">
            <a:off x="5242706" y="3915876"/>
            <a:ext cx="756000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="" xmlns:a16="http://schemas.microsoft.com/office/drawing/2014/main" id="{8B547B7A-F0AC-D040-AB3E-3758E41648E6}"/>
              </a:ext>
            </a:extLst>
          </p:cNvPr>
          <p:cNvCxnSpPr>
            <a:cxnSpLocks/>
          </p:cNvCxnSpPr>
          <p:nvPr/>
        </p:nvCxnSpPr>
        <p:spPr>
          <a:xfrm>
            <a:off x="3365030" y="116632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="" xmlns:a16="http://schemas.microsoft.com/office/drawing/2014/main" id="{B71FAD11-80EB-9444-8FE1-322B2B36973A}"/>
              </a:ext>
            </a:extLst>
          </p:cNvPr>
          <p:cNvCxnSpPr>
            <a:cxnSpLocks/>
          </p:cNvCxnSpPr>
          <p:nvPr/>
        </p:nvCxnSpPr>
        <p:spPr>
          <a:xfrm>
            <a:off x="3363426" y="501373"/>
            <a:ext cx="1604" cy="324000"/>
          </a:xfrm>
          <a:prstGeom prst="straightConnector1">
            <a:avLst/>
          </a:prstGeom>
          <a:ln w="28575">
            <a:solidFill>
              <a:srgbClr val="FF99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ACD560E1-1EFA-9F48-8FC6-D8AEBE3FC93F}"/>
              </a:ext>
            </a:extLst>
          </p:cNvPr>
          <p:cNvSpPr txBox="1"/>
          <p:nvPr/>
        </p:nvSpPr>
        <p:spPr>
          <a:xfrm>
            <a:off x="3578534" y="151974"/>
            <a:ext cx="9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DISCESA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="" xmlns:a16="http://schemas.microsoft.com/office/drawing/2014/main" id="{11306D57-9CE7-D64D-9053-57724875F521}"/>
              </a:ext>
            </a:extLst>
          </p:cNvPr>
          <p:cNvSpPr txBox="1"/>
          <p:nvPr/>
        </p:nvSpPr>
        <p:spPr>
          <a:xfrm>
            <a:off x="3578534" y="501373"/>
            <a:ext cx="804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SALITA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="" xmlns:a16="http://schemas.microsoft.com/office/drawing/2014/main" id="{CB251945-E0CF-7046-BA59-BED569491161}"/>
              </a:ext>
            </a:extLst>
          </p:cNvPr>
          <p:cNvCxnSpPr/>
          <p:nvPr/>
        </p:nvCxnSpPr>
        <p:spPr>
          <a:xfrm>
            <a:off x="1843858" y="4293876"/>
            <a:ext cx="357190" cy="15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="" xmlns:a16="http://schemas.microsoft.com/office/drawing/2014/main" id="{9FA4F15C-3113-9D46-945C-0B2132A4466A}"/>
              </a:ext>
            </a:extLst>
          </p:cNvPr>
          <p:cNvCxnSpPr>
            <a:cxnSpLocks/>
          </p:cNvCxnSpPr>
          <p:nvPr/>
        </p:nvCxnSpPr>
        <p:spPr>
          <a:xfrm>
            <a:off x="7596871" y="3620484"/>
            <a:ext cx="1103" cy="6452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="" xmlns:a16="http://schemas.microsoft.com/office/drawing/2014/main" id="{A6146ECB-881D-1245-AC8A-23AA670C024C}"/>
              </a:ext>
            </a:extLst>
          </p:cNvPr>
          <p:cNvCxnSpPr>
            <a:cxnSpLocks/>
          </p:cNvCxnSpPr>
          <p:nvPr/>
        </p:nvCxnSpPr>
        <p:spPr>
          <a:xfrm>
            <a:off x="6393160" y="3607894"/>
            <a:ext cx="0" cy="500066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="" xmlns:a16="http://schemas.microsoft.com/office/drawing/2014/main" id="{F33CE727-DC51-5044-BFC6-827B7E27C516}"/>
              </a:ext>
            </a:extLst>
          </p:cNvPr>
          <p:cNvCxnSpPr>
            <a:cxnSpLocks/>
          </p:cNvCxnSpPr>
          <p:nvPr/>
        </p:nvCxnSpPr>
        <p:spPr>
          <a:xfrm rot="10800000" flipH="1">
            <a:off x="7723842" y="3601599"/>
            <a:ext cx="275592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="" xmlns:a16="http://schemas.microsoft.com/office/drawing/2014/main" id="{3CDB8FC6-FBF3-2749-A460-B96B4059E1C2}"/>
              </a:ext>
            </a:extLst>
          </p:cNvPr>
          <p:cNvCxnSpPr>
            <a:cxnSpLocks/>
          </p:cNvCxnSpPr>
          <p:nvPr/>
        </p:nvCxnSpPr>
        <p:spPr>
          <a:xfrm rot="10800000" flipH="1">
            <a:off x="7861638" y="3537876"/>
            <a:ext cx="30543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1F60A977-2BB7-F44F-A2B6-B5BC635F3A3D}"/>
              </a:ext>
            </a:extLst>
          </p:cNvPr>
          <p:cNvCxnSpPr/>
          <p:nvPr/>
        </p:nvCxnSpPr>
        <p:spPr>
          <a:xfrm rot="5400000" flipH="1" flipV="1">
            <a:off x="1245050" y="3972405"/>
            <a:ext cx="411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="" xmlns:a16="http://schemas.microsoft.com/office/drawing/2014/main" id="{3B48E46C-294E-6A44-B961-78C78EB0E7AA}"/>
              </a:ext>
            </a:extLst>
          </p:cNvPr>
          <p:cNvCxnSpPr>
            <a:cxnSpLocks/>
          </p:cNvCxnSpPr>
          <p:nvPr/>
        </p:nvCxnSpPr>
        <p:spPr>
          <a:xfrm>
            <a:off x="1712640" y="3500438"/>
            <a:ext cx="0" cy="3224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="" xmlns:a16="http://schemas.microsoft.com/office/drawing/2014/main" id="{044D689B-A9F3-5F4C-A506-6738221EC91F}"/>
              </a:ext>
            </a:extLst>
          </p:cNvPr>
          <p:cNvCxnSpPr>
            <a:cxnSpLocks/>
          </p:cNvCxnSpPr>
          <p:nvPr/>
        </p:nvCxnSpPr>
        <p:spPr>
          <a:xfrm>
            <a:off x="8093415" y="3661667"/>
            <a:ext cx="0" cy="500066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="" xmlns:a16="http://schemas.microsoft.com/office/drawing/2014/main" id="{303A78EF-27FD-6C41-899F-F173F7FCB26D}"/>
              </a:ext>
            </a:extLst>
          </p:cNvPr>
          <p:cNvCxnSpPr/>
          <p:nvPr/>
        </p:nvCxnSpPr>
        <p:spPr>
          <a:xfrm>
            <a:off x="2434428" y="4088770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40"/>
          <p:cNvSpPr/>
          <p:nvPr/>
        </p:nvSpPr>
        <p:spPr>
          <a:xfrm>
            <a:off x="5381628" y="428604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6096008" y="285728"/>
            <a:ext cx="2843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Bagni assegnati al personale esterno</a:t>
            </a:r>
            <a:endParaRPr lang="it-IT" sz="1400" dirty="0"/>
          </a:p>
        </p:txBody>
      </p:sp>
      <p:sp>
        <p:nvSpPr>
          <p:cNvPr id="44" name="Rettangolo 43"/>
          <p:cNvSpPr/>
          <p:nvPr/>
        </p:nvSpPr>
        <p:spPr>
          <a:xfrm>
            <a:off x="2666984" y="2652147"/>
            <a:ext cx="571504" cy="714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47</Words>
  <Application>Microsoft Macintosh PowerPoint</Application>
  <PresentationFormat>A4 (21x29,7 cm)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Ettore Sarnelli</dc:creator>
  <cp:lastModifiedBy>Ettore Sarnelli</cp:lastModifiedBy>
  <cp:revision>15</cp:revision>
  <dcterms:created xsi:type="dcterms:W3CDTF">2020-05-18T18:55:14Z</dcterms:created>
  <dcterms:modified xsi:type="dcterms:W3CDTF">2020-05-25T19:21:15Z</dcterms:modified>
</cp:coreProperties>
</file>